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7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6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32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8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0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4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67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8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81376-D1AB-4777-BCBF-B0066799B8AE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C87BB-85D4-44FA-8722-FDD745B55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85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Stock prediction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By: Mark Barsi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40" y="2133487"/>
            <a:ext cx="4572000" cy="2540000"/>
          </a:xfrm>
        </p:spPr>
      </p:pic>
      <p:pic>
        <p:nvPicPr>
          <p:cNvPr id="5" name="Content Placeholder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54000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6974"/>
            <a:ext cx="4572000" cy="2540000"/>
          </a:xfrm>
          <a:prstGeom prst="rect">
            <a:avLst/>
          </a:prstGeom>
        </p:spPr>
      </p:pic>
      <p:sp>
        <p:nvSpPr>
          <p:cNvPr id="7" name="Plus 6"/>
          <p:cNvSpPr/>
          <p:nvPr/>
        </p:nvSpPr>
        <p:spPr>
          <a:xfrm>
            <a:off x="1700784" y="3046871"/>
            <a:ext cx="713232" cy="713232"/>
          </a:xfrm>
          <a:prstGeom prst="mathPlu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424917" y="3112056"/>
            <a:ext cx="708660" cy="58286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113270" y="3112056"/>
            <a:ext cx="708660" cy="58286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4693920" y="2343444"/>
            <a:ext cx="1859006" cy="2113909"/>
            <a:chOff x="4693920" y="2343444"/>
            <a:chExt cx="1859006" cy="2113909"/>
          </a:xfrm>
        </p:grpSpPr>
        <p:sp>
          <p:nvSpPr>
            <p:cNvPr id="11" name="Donut 10"/>
            <p:cNvSpPr/>
            <p:nvPr/>
          </p:nvSpPr>
          <p:spPr>
            <a:xfrm>
              <a:off x="4693920" y="2727750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Donut 13"/>
            <p:cNvSpPr/>
            <p:nvPr/>
          </p:nvSpPr>
          <p:spPr>
            <a:xfrm>
              <a:off x="4693920" y="3694918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14"/>
            <p:cNvSpPr/>
            <p:nvPr/>
          </p:nvSpPr>
          <p:spPr>
            <a:xfrm>
              <a:off x="5423126" y="3211334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15"/>
            <p:cNvSpPr/>
            <p:nvPr/>
          </p:nvSpPr>
          <p:spPr>
            <a:xfrm>
              <a:off x="5423126" y="2343444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/>
            <p:cNvSpPr/>
            <p:nvPr/>
          </p:nvSpPr>
          <p:spPr>
            <a:xfrm>
              <a:off x="5422719" y="4073047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Donut 17"/>
            <p:cNvSpPr/>
            <p:nvPr/>
          </p:nvSpPr>
          <p:spPr>
            <a:xfrm>
              <a:off x="6152332" y="2727750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Donut 18"/>
            <p:cNvSpPr/>
            <p:nvPr/>
          </p:nvSpPr>
          <p:spPr>
            <a:xfrm>
              <a:off x="6145530" y="3688741"/>
              <a:ext cx="400594" cy="384306"/>
            </a:xfrm>
            <a:prstGeom prst="don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065181" y="2593804"/>
              <a:ext cx="387278" cy="2484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706351" y="2991524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17430" y="3473916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731408" y="3920209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61751" y="2540000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015154" y="2990332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01130" y="3931506"/>
              <a:ext cx="497845" cy="341534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978970" y="3473407"/>
              <a:ext cx="520005" cy="305676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008275" y="2661622"/>
              <a:ext cx="540746" cy="10886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692832" y="3055004"/>
              <a:ext cx="540746" cy="1088633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730575" y="2579835"/>
              <a:ext cx="574003" cy="1211477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986485" y="2988197"/>
              <a:ext cx="574003" cy="1211477"/>
            </a:xfrm>
            <a:prstGeom prst="line">
              <a:avLst/>
            </a:prstGeom>
            <a:ln w="101600">
              <a:solidFill>
                <a:srgbClr val="FF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599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r="9048"/>
          <a:stretch/>
        </p:blipFill>
        <p:spPr>
          <a:xfrm>
            <a:off x="69669" y="87086"/>
            <a:ext cx="6374675" cy="40640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4469" r="8959"/>
          <a:stretch/>
        </p:blipFill>
        <p:spPr>
          <a:xfrm>
            <a:off x="5685609" y="2899953"/>
            <a:ext cx="6357257" cy="38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0"/>
            <a:ext cx="6400800" cy="355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302000"/>
            <a:ext cx="6400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8" y="681439"/>
            <a:ext cx="1005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2" y="655314"/>
            <a:ext cx="1005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ocket Emoji, Vehicle, Transportation, Aircraft, Airship Transparent Png –  Pngset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9" b="965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" y="1109572"/>
            <a:ext cx="4572000" cy="31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ocket Emoji, Vehicle, Transportation, Aircraft, Airship Transparent Png –  Pngset.co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9" b="965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0000" y="1793195"/>
            <a:ext cx="4572000" cy="31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3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Stock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Barsi</dc:creator>
  <cp:lastModifiedBy>Mark Barsi</cp:lastModifiedBy>
  <cp:revision>20</cp:revision>
  <dcterms:created xsi:type="dcterms:W3CDTF">2022-05-03T17:35:05Z</dcterms:created>
  <dcterms:modified xsi:type="dcterms:W3CDTF">2022-05-03T19:33:39Z</dcterms:modified>
</cp:coreProperties>
</file>